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70" r:id="rId6"/>
    <p:sldId id="260" r:id="rId7"/>
    <p:sldId id="261" r:id="rId8"/>
    <p:sldId id="271" r:id="rId9"/>
    <p:sldId id="259" r:id="rId10"/>
    <p:sldId id="262" r:id="rId11"/>
    <p:sldId id="272" r:id="rId12"/>
    <p:sldId id="273" r:id="rId13"/>
    <p:sldId id="263" r:id="rId14"/>
    <p:sldId id="264" r:id="rId15"/>
    <p:sldId id="266" r:id="rId16"/>
    <p:sldId id="274" r:id="rId17"/>
    <p:sldId id="275" r:id="rId18"/>
    <p:sldId id="276" r:id="rId19"/>
    <p:sldId id="277" r:id="rId20"/>
    <p:sldId id="267" r:id="rId21"/>
    <p:sldId id="268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50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Introduction-Artificial-Intelligence-a-modern-approach-by-Russel-and-Norvig-1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Introduction-Artificial-Intelligence-a-modern-approach-by-Russel-and-Norvig-1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357D9-B7EE-F22F-80BB-1965695E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7" y="414866"/>
            <a:ext cx="8962993" cy="64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77074-DC2F-AC1D-332F-89F21CDF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64067"/>
            <a:ext cx="8779933" cy="6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Introduction-Artificial-Intelligence-a-modern-approach-by-Russel-and-Norvig-1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Introduction-Artificial-Intelligence-a-modern-approach-by-Russel-and-Norvig-1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Introduction-Artificial-Intelligence-a-modern-approach-by-Russel-and-Norvig-1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A3A1C-E77C-906D-B2A6-2FD483AE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" y="324196"/>
            <a:ext cx="9138211" cy="65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6E147-2FD6-619F-F4E9-BE004B85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1070"/>
            <a:ext cx="9009095" cy="63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3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B5CDB-D699-DB78-0BCC-C8F1F71F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6" y="432262"/>
            <a:ext cx="8968861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D59DD-DE49-B82D-33BF-D3BA7C2F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" y="565266"/>
            <a:ext cx="8876488" cy="5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3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rtificial Intelligence (AI)? — updated 2024 | IxDF">
            <a:extLst>
              <a:ext uri="{FF2B5EF4-FFF2-40B4-BE49-F238E27FC236}">
                <a16:creationId xmlns:a16="http://schemas.microsoft.com/office/drawing/2014/main" id="{DBA145C6-EEAB-2854-69D7-6DC795DC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13"/>
            <a:ext cx="9144000" cy="670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48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Introduction-Artificial-Intelligence-a-modern-approach-by-Russel-and-Norvig-1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Introduction-Artificial-Intelligence-a-modern-approach-by-Russel-and-Norvig-1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28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Introduction-Artificial-Intelligence-a-modern-approach-by-Russel-and-Norvig-1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Introduction-Artificial-Intelligence-a-modern-approach-by-Russel-and-Norvig-1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9593C-206F-CED8-EC33-EE51ACB2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1" y="76199"/>
            <a:ext cx="9041294" cy="6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1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Introduction-Artificial-Intelligence-a-modern-approach-by-Russel-and-Norvig-1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Introduction-Artificial-Intelligence-a-modern-approach-by-Russel-and-Norvig-1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C2CFE-FFE0-411B-08B8-92057152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" y="169333"/>
            <a:ext cx="8898467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4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Introduction-Artificial-Intelligence-a-modern-approach-by-Russel-and-Norvig-1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NAZEERA M</cp:lastModifiedBy>
  <cp:revision>7</cp:revision>
  <dcterms:created xsi:type="dcterms:W3CDTF">2013-01-27T09:14:16Z</dcterms:created>
  <dcterms:modified xsi:type="dcterms:W3CDTF">2024-09-24T10:03:15Z</dcterms:modified>
  <cp:category/>
</cp:coreProperties>
</file>